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3A07C-341C-AC4C-8F53-7159555F9FD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1260-89D9-654F-95CB-669DECD0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5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ED606-60D0-486A-88C0-AF6EA2DC984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BF6AC238-A7D6-450D-A999-40072B6E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PLAYER IN ANDROID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D49D63-281A-4F95-9ECB-883FD5CFB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24" y="1542308"/>
            <a:ext cx="7540831" cy="35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0139" y="2547094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PLEASE WAITING </a:t>
            </a:r>
            <a:r>
              <a:rPr lang="en-US" sz="7200" dirty="0" smtClean="0"/>
              <a:t>SOME</a:t>
            </a:r>
            <a:r>
              <a:rPr lang="en-US" sz="2800" dirty="0" smtClean="0"/>
              <a:t> SECOND FOR SETUP 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50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enD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9502" y="2505693"/>
            <a:ext cx="6460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THANK FOR YOUR </a:t>
            </a:r>
            <a:r>
              <a:rPr lang="en-US" sz="4800" dirty="0" smtClean="0"/>
              <a:t>ATTENTION </a:t>
            </a:r>
            <a:r>
              <a:rPr lang="en-US" sz="3200" dirty="0" smtClean="0"/>
              <a:t>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90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48955F03-7680-4227-8C86-340329EC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B5165A-D3D8-4C87-BFDA-91C73A200F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JetAudio Android Music Play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2603" y="1268062"/>
            <a:ext cx="7683335" cy="43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EC50E6D5-B876-4AC5-AB58-FF16DF15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media player in android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FBCB66-9E17-4D9A-BC48-CA63251DFC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49F5EA27-870B-499E-976E-028C2DB5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media player do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31F6C5-5EBA-46A2-9B6D-E2AFAC327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49F5EA27-870B-499E-976E-028C2DB5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media player do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31F6C5-5EBA-46A2-9B6D-E2AFAC327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306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build media player application in android ? </a:t>
            </a:r>
            <a:br>
              <a:rPr lang="en-US" dirty="0" smtClean="0"/>
            </a:br>
            <a:r>
              <a:rPr lang="en-US" dirty="0" smtClean="0"/>
              <a:t>(Step one)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79" y="1015432"/>
            <a:ext cx="4506026" cy="4400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02" y="2349925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Screen with code</a:t>
            </a:r>
            <a:br>
              <a:rPr lang="en-US" dirty="0" smtClean="0"/>
            </a:br>
            <a:r>
              <a:rPr lang="en-US" dirty="0" smtClean="0"/>
              <a:t>(Next step)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77" y="732972"/>
            <a:ext cx="387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mr-IN" dirty="0" smtClean="0"/>
              <a:t>–</a:t>
            </a:r>
            <a:r>
              <a:rPr lang="en-US" dirty="0" smtClean="0"/>
              <a:t> behind</a:t>
            </a:r>
            <a:br>
              <a:rPr lang="en-US" dirty="0" smtClean="0"/>
            </a:br>
            <a:r>
              <a:rPr lang="en-US" dirty="0" smtClean="0"/>
              <a:t>(Next </a:t>
            </a:r>
            <a:r>
              <a:rPr lang="mr-IN" dirty="0" smtClean="0"/>
              <a:t>–</a:t>
            </a:r>
            <a:r>
              <a:rPr lang="en-US" dirty="0" smtClean="0"/>
              <a:t> Step)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65" y="191556"/>
            <a:ext cx="7350990" cy="2248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10" y="2504996"/>
            <a:ext cx="758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</a:t>
            </a:r>
            <a:br>
              <a:rPr lang="en-US" dirty="0" smtClean="0"/>
            </a:br>
            <a:r>
              <a:rPr lang="en-US" dirty="0" smtClean="0"/>
              <a:t>(Next </a:t>
            </a:r>
            <a:r>
              <a:rPr lang="mr-IN" dirty="0" smtClean="0"/>
              <a:t>–</a:t>
            </a:r>
            <a:r>
              <a:rPr lang="en-US" dirty="0" smtClean="0"/>
              <a:t> Step)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40" y="217550"/>
            <a:ext cx="6692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114</TotalTime>
  <Words>61</Words>
  <Application>Microsoft Macintosh PowerPoint</Application>
  <PresentationFormat>Widescreen</PresentationFormat>
  <Paragraphs>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Mangal</vt:lpstr>
      <vt:lpstr>Rockwell</vt:lpstr>
      <vt:lpstr>Wingdings</vt:lpstr>
      <vt:lpstr>Atlas</vt:lpstr>
      <vt:lpstr>MEDIA PLAYER IN ANDROID</vt:lpstr>
      <vt:lpstr>Introduction</vt:lpstr>
      <vt:lpstr>What is media player in android ? </vt:lpstr>
      <vt:lpstr>What can media player do ? </vt:lpstr>
      <vt:lpstr>What can media player do ? </vt:lpstr>
      <vt:lpstr>How to build media player application in android ?  (Step one)</vt:lpstr>
      <vt:lpstr>Design Screen with code (Next step)</vt:lpstr>
      <vt:lpstr>Code – behind (Next – Step) </vt:lpstr>
      <vt:lpstr>Event (Next – Step) </vt:lpstr>
      <vt:lpstr>Final Step</vt:lpstr>
      <vt:lpstr>For Example  </vt:lpstr>
      <vt:lpstr>The – enD 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PLAYER IN ANDROID</dc:title>
  <dc:creator>Nguyen Nguyen Thanh Dat</dc:creator>
  <cp:lastModifiedBy>Nguyễn Nguyên Thành Đạt</cp:lastModifiedBy>
  <cp:revision>7</cp:revision>
  <dcterms:created xsi:type="dcterms:W3CDTF">2017-11-15T14:47:20Z</dcterms:created>
  <dcterms:modified xsi:type="dcterms:W3CDTF">2017-11-15T16:51:36Z</dcterms:modified>
</cp:coreProperties>
</file>